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334" y="53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020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15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85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44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648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681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06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23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170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870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2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49DF16-829B-4BBE-80BB-E5F18ECF3C24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A6934-3F2C-4B8E-B515-41D265F2B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17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4506B483-D4AC-29FF-4681-58C0F43BD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51" y="635002"/>
            <a:ext cx="9670523" cy="1406622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4BE00579-5AF4-AC38-1EE4-312872F6D344}"/>
              </a:ext>
            </a:extLst>
          </p:cNvPr>
          <p:cNvSpPr/>
          <p:nvPr/>
        </p:nvSpPr>
        <p:spPr>
          <a:xfrm>
            <a:off x="110067" y="110067"/>
            <a:ext cx="9711266" cy="6663266"/>
          </a:xfrm>
          <a:prstGeom prst="rect">
            <a:avLst/>
          </a:prstGeom>
          <a:noFill/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F295F93-E00F-0BF1-3037-6CA90162D7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89" y="171935"/>
            <a:ext cx="3015545" cy="38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48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0</Words>
  <Application>Microsoft Office PowerPoint</Application>
  <PresentationFormat>A4 용지(210x297mm)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이은정 책임</dc:creator>
  <cp:lastModifiedBy>이은정 책임</cp:lastModifiedBy>
  <cp:revision>4</cp:revision>
  <dcterms:created xsi:type="dcterms:W3CDTF">2025-04-21T01:38:43Z</dcterms:created>
  <dcterms:modified xsi:type="dcterms:W3CDTF">2025-04-21T02:15:09Z</dcterms:modified>
</cp:coreProperties>
</file>