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63" r:id="rId2"/>
    <p:sldId id="258" r:id="rId3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452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38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1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2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9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8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55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3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B58-60AC-45BE-9303-830F27A8AA5B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  <a:latin typeface="+mj-ea"/>
                <a:ea typeface="+mj-ea"/>
              </a:rPr>
              <a:t>LG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디스커버리랩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부산 </a:t>
            </a:r>
            <a:r>
              <a:rPr lang="ko-KR" altLang="en-US" sz="1600" b="1" dirty="0">
                <a:solidFill>
                  <a:sysClr val="windowText" lastClr="000000"/>
                </a:solidFill>
                <a:latin typeface="+mj-ea"/>
                <a:ea typeface="+mj-ea"/>
              </a:rPr>
              <a:t>입사지원서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0174"/>
              </p:ext>
            </p:extLst>
          </p:nvPr>
        </p:nvGraphicFramePr>
        <p:xfrm>
          <a:off x="369000" y="1152000"/>
          <a:ext cx="6126821" cy="13626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5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0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8946"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기본</a:t>
                      </a:r>
                      <a:b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사항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성   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한글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영문</a:t>
                      </a:r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□ 남 </a:t>
                      </a:r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□ 여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46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주   소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46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휴대폰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추가 연락처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763">
                <a:tc v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지원분야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vl="1" algn="l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□  과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학관운영관리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프로그램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운영인력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1" algn="l">
                        <a:lnSpc>
                          <a:spcPct val="150000"/>
                        </a:lnSpc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□ 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과학관운영지원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운영지원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자산관리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총무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340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39554"/>
              </p:ext>
            </p:extLst>
          </p:nvPr>
        </p:nvGraphicFramePr>
        <p:xfrm>
          <a:off x="369000" y="2803525"/>
          <a:ext cx="6124800" cy="5991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4294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학력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기간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학교명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졸업여부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전체평점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294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경력사항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근무기간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회사명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담당 업무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최종 직위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연봉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퇴직 사유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8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294"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외국어</a:t>
                      </a:r>
                      <a:b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능력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언어구분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해외 어학 연수 경험 및 구체적인 구사정도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607">
                <a:tc rowSpan="6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자격증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자격증명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인증기관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자격등급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병역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 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필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복부기간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군별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계급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 사유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보훈대상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대상여부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대상</a:t>
                      </a:r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비대상</a:t>
                      </a:r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보훈번호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장애 관련</a:t>
                      </a:r>
                      <a:endParaRPr lang="ko-KR" altLang="en-US" sz="1000" b="1" i="0" u="none" strike="noStrike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장애구분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장애등급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0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ysClr val="windowText" lastClr="000000"/>
                </a:solidFill>
                <a:latin typeface="+mj-ea"/>
                <a:ea typeface="+mj-ea"/>
              </a:rPr>
              <a:t>채용서류 반환 안내문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23CC8-BD50-8CFE-F22C-4620F7DE2D66}"/>
              </a:ext>
            </a:extLst>
          </p:cNvPr>
          <p:cNvSpPr txBox="1"/>
          <p:nvPr/>
        </p:nvSpPr>
        <p:spPr>
          <a:xfrm>
            <a:off x="369000" y="1152000"/>
            <a:ext cx="6120000" cy="4369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채용절차의 공정화에 관한 법률</a:t>
            </a:r>
            <a:r>
              <a:rPr lang="en-US" altLang="ko-KR" sz="1400" dirty="0"/>
              <a:t>(</a:t>
            </a:r>
            <a:r>
              <a:rPr lang="ko-KR" altLang="en-US" sz="1400" dirty="0"/>
              <a:t>제</a:t>
            </a:r>
            <a:r>
              <a:rPr lang="en-US" altLang="ko-KR" sz="1400" dirty="0"/>
              <a:t>11</a:t>
            </a:r>
            <a:r>
              <a:rPr lang="ko-KR" altLang="en-US" sz="1400" dirty="0"/>
              <a:t>조</a:t>
            </a:r>
            <a:r>
              <a:rPr lang="en-US" altLang="ko-KR" sz="1400" dirty="0"/>
              <a:t>)</a:t>
            </a:r>
            <a:r>
              <a:rPr lang="ko-KR" altLang="en-US" sz="1400" dirty="0"/>
              <a:t>에 따라 최종 불합격한 지원자의 경우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이내 제출서류에 대한 반환 청구를 요청할 수 있습니다</a:t>
            </a:r>
            <a:r>
              <a:rPr lang="en-US" altLang="ko-KR" sz="1400" dirty="0"/>
              <a:t>. 	</a:t>
            </a:r>
            <a:br>
              <a:rPr lang="en-US" altLang="ko-KR" sz="1400" dirty="0"/>
            </a:br>
            <a:r>
              <a:rPr lang="en-US" altLang="ko-KR" sz="1400" dirty="0"/>
              <a:t>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 서류 일체는 상기 법률에 따라 최종 합격자 발표 이후 </a:t>
            </a:r>
            <a:r>
              <a:rPr lang="en-US" altLang="ko-KR" sz="1400" dirty="0"/>
              <a:t>30</a:t>
            </a:r>
            <a:r>
              <a:rPr lang="ko-KR" altLang="en-US" sz="1400" dirty="0"/>
              <a:t>일간 보관 후 파기됩니다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따라서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이후 신청하는 경우 반환이 불가함을 알려드립니다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홈페이지 또는 이메일로 제출된 서류 및 당사의 제출 요구가 없음에도 자발적으로 제출된 서류의 경우 반환 청구 대상에서 제외됩니다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청구는 첨부의 반환 청구서 파일을 작성하셔서 해당 담당자 이메일로 신청하여 주시기 바랍니다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endParaRPr lang="en-US" altLang="ko-KR" sz="1400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 접수 이후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 관련 서류를 등기우편으로 송부하여 드립니다</a:t>
            </a:r>
            <a:r>
              <a:rPr lang="en-US" altLang="ko-KR" sz="1400" dirty="0"/>
              <a:t>. </a:t>
            </a:r>
            <a:r>
              <a:rPr lang="ko-KR" altLang="en-US" sz="1400" dirty="0"/>
              <a:t>소요되는 비용은 신청인이 부담하실 수 있음을 알려드립니다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3099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G재단">
      <a:majorFont>
        <a:latin typeface="LG스마트체 Bold"/>
        <a:ea typeface="LG스마트체 Bold"/>
        <a:cs typeface=""/>
      </a:majorFont>
      <a:minorFont>
        <a:latin typeface="LG스마트체 Regular"/>
        <a:ea typeface="LG스마트체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290</Words>
  <Application>Microsoft Office PowerPoint</Application>
  <PresentationFormat>A4 용지(210x297mm)</PresentationFormat>
  <Paragraphs>111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LG스마트체 Bold</vt:lpstr>
      <vt:lpstr>LG스마트체 Regular</vt:lpstr>
      <vt:lpstr>Arial</vt:lpstr>
      <vt:lpstr>Office 테마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이은정 책임</cp:lastModifiedBy>
  <cp:revision>41</cp:revision>
  <dcterms:created xsi:type="dcterms:W3CDTF">2022-10-28T06:30:45Z</dcterms:created>
  <dcterms:modified xsi:type="dcterms:W3CDTF">2025-05-20T13:34:43Z</dcterms:modified>
  <cp:version/>
</cp:coreProperties>
</file>